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06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06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0016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81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50334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585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285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813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3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532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089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221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6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94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92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071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C5456-D8A7-4E44-A962-3B1067418791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70DCAAD-75DB-4ED8-B7C4-7FA1159FE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9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2848D-F1BB-4670-B7AF-755905F3B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9582" y="4731026"/>
            <a:ext cx="5499653" cy="2126973"/>
          </a:xfrm>
        </p:spPr>
        <p:txBody>
          <a:bodyPr>
            <a:normAutofit/>
          </a:bodyPr>
          <a:lstStyle/>
          <a:p>
            <a:r>
              <a:rPr lang="en-US" sz="2400" dirty="0" err="1">
                <a:solidFill>
                  <a:schemeClr val="tx1"/>
                </a:solidFill>
              </a:rPr>
              <a:t>Andronache</a:t>
            </a:r>
            <a:r>
              <a:rPr lang="en-US" sz="2400" dirty="0">
                <a:solidFill>
                  <a:schemeClr val="tx1"/>
                </a:solidFill>
              </a:rPr>
              <a:t> Ioana-Alexandra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 err="1">
                <a:solidFill>
                  <a:schemeClr val="tx1"/>
                </a:solidFill>
              </a:rPr>
              <a:t>Facultatea</a:t>
            </a:r>
            <a:r>
              <a:rPr lang="en-US" sz="2400" dirty="0">
                <a:solidFill>
                  <a:schemeClr val="tx1"/>
                </a:solidFill>
              </a:rPr>
              <a:t> de </a:t>
            </a:r>
            <a:r>
              <a:rPr lang="en-US" sz="2400" dirty="0" err="1">
                <a:solidFill>
                  <a:schemeClr val="tx1"/>
                </a:solidFill>
              </a:rPr>
              <a:t>Istorie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631487-33A4-452B-B20D-2286AB076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3565" y="715617"/>
            <a:ext cx="5499652" cy="3737113"/>
          </a:xfrm>
        </p:spPr>
        <p:txBody>
          <a:bodyPr>
            <a:normAutofit/>
          </a:bodyPr>
          <a:lstStyle/>
          <a:p>
            <a:endParaRPr lang="en-US" sz="3600" dirty="0">
              <a:solidFill>
                <a:srgbClr val="7030A0"/>
              </a:solidFill>
              <a:latin typeface="Constantia" panose="02030602050306030303" pitchFamily="18" charset="0"/>
            </a:endParaRPr>
          </a:p>
          <a:p>
            <a:endParaRPr lang="en-US" sz="5400" dirty="0">
              <a:solidFill>
                <a:srgbClr val="7030A0"/>
              </a:solidFill>
              <a:latin typeface="Constantia" panose="02030602050306030303" pitchFamily="18" charset="0"/>
            </a:endParaRPr>
          </a:p>
          <a:p>
            <a:pPr algn="ctr"/>
            <a:r>
              <a:rPr lang="en-US" sz="5400" dirty="0">
                <a:solidFill>
                  <a:srgbClr val="7030A0"/>
                </a:solidFill>
                <a:latin typeface="Constantia" panose="02030602050306030303" pitchFamily="18" charset="0"/>
              </a:rPr>
              <a:t>FRAMES OF    MIND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0B33C-458B-4EFC-B811-C5472AD45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14292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946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A40D5-C0F0-43FB-BAB5-2EEED0B53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65" y="609600"/>
            <a:ext cx="7739270" cy="6248400"/>
          </a:xfrm>
        </p:spPr>
        <p:txBody>
          <a:bodyPr/>
          <a:lstStyle/>
          <a:p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Dacă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în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schimb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stai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singur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ești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contemplativ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nu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ții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cont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de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alții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, ci de propria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scală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Introspectiv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adesea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, auto-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reflexiv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Ai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sigur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partea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INTRAPERSONALĂ!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0F09D3-5277-4A18-A144-F96D407A3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0975" y="1"/>
            <a:ext cx="47310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2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9DC3F-5553-4ADB-A4F8-A2B823F71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9600"/>
            <a:ext cx="5817704" cy="6248400"/>
          </a:xfrm>
        </p:spPr>
        <p:txBody>
          <a:bodyPr/>
          <a:lstStyle/>
          <a:p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cauți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printre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stele, a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lumii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temelie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Sperând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afli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scumpa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”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piatră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filosofală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”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cugeți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despre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moarte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lumea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-o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vie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Atunci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 ai forma EXISTENȚIALĂ!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B83860-B852-4D6F-BC9D-811E6B4BF2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081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F4A3-800C-4D34-BA8E-1B67383C2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1687" y="0"/>
            <a:ext cx="6573077" cy="6857999"/>
          </a:xfrm>
        </p:spPr>
        <p:txBody>
          <a:bodyPr/>
          <a:lstStyle/>
          <a:p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Eu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protejez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natura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apăr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biosfera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tot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ce-i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viu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îmi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place – sunt o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ecologistă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Mă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preocupă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starea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planetei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noastre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, Terra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Deci 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mă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bazez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pe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cea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NATURALISTĂ!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0DDEA1-E748-4D3D-B4EB-6DE2A82C0F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30401"/>
            <a:ext cx="5526157" cy="492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713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54E91-DF04-4246-B8EA-BE48C7AA1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800" dirty="0">
                <a:latin typeface="Constantia" panose="02030602050306030303" pitchFamily="18" charset="0"/>
              </a:rPr>
              <a:t>Din ”Frames of mind” </a:t>
            </a:r>
            <a:r>
              <a:rPr lang="en-US" sz="2800" dirty="0" err="1">
                <a:latin typeface="Constantia" panose="02030602050306030303" pitchFamily="18" charset="0"/>
              </a:rPr>
              <a:t>aflat</a:t>
            </a:r>
            <a:r>
              <a:rPr lang="en-US" sz="2800" dirty="0">
                <a:latin typeface="Constantia" panose="02030602050306030303" pitchFamily="18" charset="0"/>
              </a:rPr>
              <a:t>-am, cu </a:t>
            </a:r>
            <a:r>
              <a:rPr lang="en-US" sz="2800" dirty="0" err="1">
                <a:latin typeface="Constantia" panose="02030602050306030303" pitchFamily="18" charset="0"/>
              </a:rPr>
              <a:t>mirare</a:t>
            </a:r>
            <a:endParaRPr lang="en-US" sz="2800" dirty="0">
              <a:latin typeface="Constantia" panose="02030602050306030303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Constantia" panose="02030602050306030303" pitchFamily="18" charset="0"/>
              </a:rPr>
              <a:t>C-a fi </a:t>
            </a:r>
            <a:r>
              <a:rPr lang="en-US" sz="2800" dirty="0" err="1">
                <a:latin typeface="Constantia" panose="02030602050306030303" pitchFamily="18" charset="0"/>
              </a:rPr>
              <a:t>inteligent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înseamnă</a:t>
            </a:r>
            <a:r>
              <a:rPr lang="en-US" sz="2800" dirty="0">
                <a:latin typeface="Constantia" panose="02030602050306030303" pitchFamily="18" charset="0"/>
              </a:rPr>
              <a:t> ”</a:t>
            </a:r>
            <a:r>
              <a:rPr lang="en-US" sz="2800" dirty="0" err="1">
                <a:latin typeface="Constantia" panose="02030602050306030303" pitchFamily="18" charset="0"/>
              </a:rPr>
              <a:t>să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te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descurci</a:t>
            </a:r>
            <a:r>
              <a:rPr lang="en-US" sz="2800" dirty="0">
                <a:latin typeface="Constantia" panose="02030602050306030303" pitchFamily="18" charset="0"/>
              </a:rPr>
              <a:t>”</a:t>
            </a:r>
          </a:p>
          <a:p>
            <a:pPr marL="0" indent="0" algn="just">
              <a:buNone/>
            </a:pPr>
            <a:r>
              <a:rPr lang="en-US" sz="2800" dirty="0" err="1">
                <a:latin typeface="Constantia" panose="02030602050306030303" pitchFamily="18" charset="0"/>
              </a:rPr>
              <a:t>Să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ieși</a:t>
            </a:r>
            <a:r>
              <a:rPr lang="en-US" sz="2800" dirty="0">
                <a:latin typeface="Constantia" panose="02030602050306030303" pitchFamily="18" charset="0"/>
              </a:rPr>
              <a:t> cu </a:t>
            </a:r>
            <a:r>
              <a:rPr lang="en-US" sz="2800" dirty="0" err="1">
                <a:latin typeface="Constantia" panose="02030602050306030303" pitchFamily="18" charset="0"/>
              </a:rPr>
              <a:t>fruntea</a:t>
            </a:r>
            <a:r>
              <a:rPr lang="en-US" sz="2800" dirty="0">
                <a:latin typeface="Constantia" panose="02030602050306030303" pitchFamily="18" charset="0"/>
              </a:rPr>
              <a:t> sus din </a:t>
            </a:r>
            <a:r>
              <a:rPr lang="en-US" sz="2800" dirty="0" err="1">
                <a:latin typeface="Constantia" panose="02030602050306030303" pitchFamily="18" charset="0"/>
              </a:rPr>
              <a:t>orice-mprejurare</a:t>
            </a:r>
            <a:endParaRPr lang="en-US" sz="2800" dirty="0">
              <a:latin typeface="Constantia" panose="02030602050306030303" pitchFamily="18" charset="0"/>
            </a:endParaRPr>
          </a:p>
          <a:p>
            <a:pPr marL="0" indent="0" algn="just">
              <a:buNone/>
            </a:pPr>
            <a:r>
              <a:rPr lang="en-US" sz="2800" dirty="0" err="1">
                <a:latin typeface="Constantia" panose="02030602050306030303" pitchFamily="18" charset="0"/>
              </a:rPr>
              <a:t>Să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treci</a:t>
            </a:r>
            <a:r>
              <a:rPr lang="en-US" sz="2800" dirty="0">
                <a:latin typeface="Constantia" panose="02030602050306030303" pitchFamily="18" charset="0"/>
              </a:rPr>
              <a:t> cu brio </a:t>
            </a:r>
            <a:r>
              <a:rPr lang="en-US" sz="2800" dirty="0" err="1">
                <a:latin typeface="Constantia" panose="02030602050306030303" pitchFamily="18" charset="0"/>
              </a:rPr>
              <a:t>prin</a:t>
            </a:r>
            <a:r>
              <a:rPr lang="en-US" sz="2800" dirty="0">
                <a:latin typeface="Constantia" panose="02030602050306030303" pitchFamily="18" charset="0"/>
              </a:rPr>
              <a:t> ale </a:t>
            </a:r>
            <a:r>
              <a:rPr lang="en-US" sz="2800" dirty="0" err="1">
                <a:latin typeface="Constantia" panose="02030602050306030303" pitchFamily="18" charset="0"/>
              </a:rPr>
              <a:t>vieții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furci</a:t>
            </a:r>
            <a:r>
              <a:rPr lang="en-US" sz="2800" dirty="0">
                <a:latin typeface="Constantia" panose="02030602050306030303" pitchFamily="18" charset="0"/>
              </a:rPr>
              <a:t>!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A3EE5-AD2B-4D8B-89E3-17AFE0207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3658" y="0"/>
            <a:ext cx="44348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087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C7071-8C6A-42DC-AB8E-D4999AF46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8686" y="2168845"/>
            <a:ext cx="6172410" cy="3880773"/>
          </a:xfrm>
        </p:spPr>
        <p:txBody>
          <a:bodyPr/>
          <a:lstStyle/>
          <a:p>
            <a:pPr marL="0" indent="0" algn="just">
              <a:buNone/>
            </a:pPr>
            <a:r>
              <a:rPr lang="en-US" sz="2800" dirty="0" err="1">
                <a:latin typeface="Constantia" panose="02030602050306030303" pitchFamily="18" charset="0"/>
              </a:rPr>
              <a:t>Acest</a:t>
            </a:r>
            <a:r>
              <a:rPr lang="en-US" sz="2800" dirty="0">
                <a:latin typeface="Constantia" panose="02030602050306030303" pitchFamily="18" charset="0"/>
              </a:rPr>
              <a:t>  </a:t>
            </a:r>
            <a:r>
              <a:rPr lang="en-US" sz="2800" dirty="0" err="1">
                <a:latin typeface="Constantia" panose="02030602050306030303" pitchFamily="18" charset="0"/>
              </a:rPr>
              <a:t>parcurs</a:t>
            </a:r>
            <a:r>
              <a:rPr lang="en-US" sz="2800" dirty="0">
                <a:latin typeface="Constantia" panose="02030602050306030303" pitchFamily="18" charset="0"/>
              </a:rPr>
              <a:t> al </a:t>
            </a:r>
            <a:r>
              <a:rPr lang="en-US" sz="2800" dirty="0" err="1">
                <a:latin typeface="Constantia" panose="02030602050306030303" pitchFamily="18" charset="0"/>
              </a:rPr>
              <a:t>vieții</a:t>
            </a:r>
            <a:r>
              <a:rPr lang="en-US" sz="2800" dirty="0">
                <a:latin typeface="Constantia" panose="02030602050306030303" pitchFamily="18" charset="0"/>
              </a:rPr>
              <a:t> e o </a:t>
            </a:r>
            <a:r>
              <a:rPr lang="en-US" sz="2800" dirty="0" err="1">
                <a:latin typeface="Constantia" panose="02030602050306030303" pitchFamily="18" charset="0"/>
              </a:rPr>
              <a:t>filosofie</a:t>
            </a:r>
            <a:endParaRPr lang="en-US" sz="2800" dirty="0">
              <a:latin typeface="Constantia" panose="02030602050306030303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Constantia" panose="02030602050306030303" pitchFamily="18" charset="0"/>
              </a:rPr>
              <a:t>S-</a:t>
            </a:r>
            <a:r>
              <a:rPr lang="en-US" sz="2800" dirty="0" err="1">
                <a:latin typeface="Constantia" panose="02030602050306030303" pitchFamily="18" charset="0"/>
              </a:rPr>
              <a:t>alegi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mereu</a:t>
            </a:r>
            <a:r>
              <a:rPr lang="en-US" sz="2800" dirty="0">
                <a:latin typeface="Constantia" panose="02030602050306030303" pitchFamily="18" charset="0"/>
              </a:rPr>
              <a:t> ”</a:t>
            </a:r>
            <a:r>
              <a:rPr lang="en-US" sz="2800" dirty="0" err="1">
                <a:latin typeface="Constantia" panose="02030602050306030303" pitchFamily="18" charset="0"/>
              </a:rPr>
              <a:t>rețeta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nimerită</a:t>
            </a:r>
            <a:r>
              <a:rPr lang="en-US" sz="2800" dirty="0">
                <a:latin typeface="Constantia" panose="02030602050306030303" pitchFamily="18" charset="0"/>
              </a:rPr>
              <a:t>”</a:t>
            </a:r>
          </a:p>
          <a:p>
            <a:pPr marL="0" indent="0" algn="just">
              <a:buNone/>
            </a:pPr>
            <a:r>
              <a:rPr lang="en-US" sz="2800" dirty="0" err="1">
                <a:latin typeface="Constantia" panose="02030602050306030303" pitchFamily="18" charset="0"/>
              </a:rPr>
              <a:t>Prescrisă</a:t>
            </a:r>
            <a:r>
              <a:rPr lang="en-US" sz="2800" dirty="0">
                <a:latin typeface="Constantia" panose="02030602050306030303" pitchFamily="18" charset="0"/>
              </a:rPr>
              <a:t> de un doctor </a:t>
            </a:r>
            <a:r>
              <a:rPr lang="en-US" sz="2800" dirty="0" err="1">
                <a:latin typeface="Constantia" panose="02030602050306030303" pitchFamily="18" charset="0"/>
              </a:rPr>
              <a:t>în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psihologie</a:t>
            </a:r>
            <a:r>
              <a:rPr lang="en-US" sz="2800" dirty="0">
                <a:latin typeface="Constantia" panose="02030602050306030303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sz="2800" dirty="0" err="1">
                <a:latin typeface="Constantia" panose="02030602050306030303" pitchFamily="18" charset="0"/>
              </a:rPr>
              <a:t>Uzează</a:t>
            </a:r>
            <a:r>
              <a:rPr lang="en-US" sz="2800" dirty="0">
                <a:latin typeface="Constantia" panose="02030602050306030303" pitchFamily="18" charset="0"/>
              </a:rPr>
              <a:t> de </a:t>
            </a:r>
            <a:r>
              <a:rPr lang="en-US" sz="2800" dirty="0" err="1">
                <a:latin typeface="Constantia" panose="02030602050306030303" pitchFamily="18" charset="0"/>
              </a:rPr>
              <a:t>inteligența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potrivită</a:t>
            </a:r>
            <a:r>
              <a:rPr lang="en-US" sz="2800" dirty="0">
                <a:latin typeface="Constantia" panose="02030602050306030303" pitchFamily="18" charset="0"/>
              </a:rPr>
              <a:t>!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114777-0078-4821-88C3-E24B5F326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92" y="0"/>
            <a:ext cx="4803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00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06EA-5CB0-4F14-B3A5-95D80EC8D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4078" y="2537792"/>
            <a:ext cx="7061937" cy="388077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err="1">
                <a:latin typeface="Constantia" panose="02030602050306030303" pitchFamily="18" charset="0"/>
              </a:rPr>
              <a:t>Când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ești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în</a:t>
            </a:r>
            <a:r>
              <a:rPr lang="en-US" sz="2800" dirty="0">
                <a:latin typeface="Constantia" panose="02030602050306030303" pitchFamily="18" charset="0"/>
              </a:rPr>
              <a:t> dialog, </a:t>
            </a:r>
            <a:r>
              <a:rPr lang="en-US" sz="2800" dirty="0" err="1">
                <a:latin typeface="Constantia" panose="02030602050306030303" pitchFamily="18" charset="0"/>
              </a:rPr>
              <a:t>compui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sau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scrii</a:t>
            </a:r>
            <a:r>
              <a:rPr lang="en-US" sz="2800" dirty="0">
                <a:latin typeface="Constantia" panose="02030602050306030303" pitchFamily="18" charset="0"/>
              </a:rPr>
              <a:t> o carte</a:t>
            </a:r>
          </a:p>
          <a:p>
            <a:pPr marL="0" indent="0">
              <a:buNone/>
            </a:pPr>
            <a:r>
              <a:rPr lang="en-US" sz="2800" dirty="0" err="1">
                <a:latin typeface="Constantia" panose="02030602050306030303" pitchFamily="18" charset="0"/>
              </a:rPr>
              <a:t>Alege-ți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vorbele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atent</a:t>
            </a:r>
            <a:r>
              <a:rPr lang="en-US" sz="2800" dirty="0">
                <a:latin typeface="Constantia" panose="02030602050306030303" pitchFamily="18" charset="0"/>
              </a:rPr>
              <a:t>, cu </a:t>
            </a:r>
            <a:r>
              <a:rPr lang="en-US" sz="2800" dirty="0" err="1">
                <a:latin typeface="Constantia" panose="02030602050306030303" pitchFamily="18" charset="0"/>
              </a:rPr>
              <a:t>socoteală</a:t>
            </a:r>
            <a:endParaRPr lang="en-US" sz="2800" dirty="0">
              <a:latin typeface="Constantia" panose="02030602050306030303" pitchFamily="18" charset="0"/>
            </a:endParaRPr>
          </a:p>
          <a:p>
            <a:pPr marL="0" indent="0">
              <a:buNone/>
            </a:pPr>
            <a:r>
              <a:rPr lang="en-US" sz="2800" dirty="0">
                <a:latin typeface="Constantia" panose="02030602050306030303" pitchFamily="18" charset="0"/>
              </a:rPr>
              <a:t>De </a:t>
            </a:r>
            <a:r>
              <a:rPr lang="en-US" sz="2800" dirty="0" err="1">
                <a:latin typeface="Constantia" panose="02030602050306030303" pitchFamily="18" charset="0"/>
              </a:rPr>
              <a:t>cronici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pozitive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să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speri</a:t>
            </a:r>
            <a:r>
              <a:rPr lang="en-US" sz="2800" dirty="0">
                <a:latin typeface="Constantia" panose="02030602050306030303" pitchFamily="18" charset="0"/>
              </a:rPr>
              <a:t> a </a:t>
            </a:r>
            <a:r>
              <a:rPr lang="en-US" sz="2800" dirty="0" err="1">
                <a:latin typeface="Constantia" panose="02030602050306030303" pitchFamily="18" charset="0"/>
              </a:rPr>
              <a:t>avea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parte</a:t>
            </a:r>
            <a:endParaRPr lang="en-US" sz="2800" dirty="0">
              <a:latin typeface="Constantia" panose="02030602050306030303" pitchFamily="18" charset="0"/>
            </a:endParaRPr>
          </a:p>
          <a:p>
            <a:pPr marL="0" indent="0">
              <a:buNone/>
            </a:pPr>
            <a:r>
              <a:rPr lang="en-US" sz="2800" dirty="0" err="1">
                <a:latin typeface="Constantia" panose="02030602050306030303" pitchFamily="18" charset="0"/>
              </a:rPr>
              <a:t>Apel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să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faci</a:t>
            </a:r>
            <a:r>
              <a:rPr lang="en-US" sz="2800" dirty="0">
                <a:latin typeface="Constantia" panose="02030602050306030303" pitchFamily="18" charset="0"/>
              </a:rPr>
              <a:t> </a:t>
            </a:r>
            <a:r>
              <a:rPr lang="en-US" sz="2800" dirty="0" err="1">
                <a:latin typeface="Constantia" panose="02030602050306030303" pitchFamily="18" charset="0"/>
              </a:rPr>
              <a:t>atunci</a:t>
            </a:r>
            <a:r>
              <a:rPr lang="en-US" sz="2800" dirty="0">
                <a:latin typeface="Constantia" panose="02030602050306030303" pitchFamily="18" charset="0"/>
              </a:rPr>
              <a:t> la </a:t>
            </a:r>
            <a:r>
              <a:rPr lang="en-US" sz="2800" dirty="0" err="1">
                <a:latin typeface="Constantia" panose="02030602050306030303" pitchFamily="18" charset="0"/>
              </a:rPr>
              <a:t>cea</a:t>
            </a:r>
            <a:r>
              <a:rPr lang="en-US" sz="2800" dirty="0">
                <a:latin typeface="Constantia" panose="02030602050306030303" pitchFamily="18" charset="0"/>
              </a:rPr>
              <a:t> VERBALĂ!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70437C-4C21-4D41-ADBC-31579E46C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2939"/>
            <a:ext cx="4306955" cy="5705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955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3D738-9EF4-450D-846D-9FE82FD3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6313" y="609600"/>
            <a:ext cx="7142921" cy="6248400"/>
          </a:xfrm>
        </p:spPr>
        <p:txBody>
          <a:bodyPr/>
          <a:lstStyle/>
          <a:p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Când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calcule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complexe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te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țin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în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loc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blocat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Ca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monstru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-n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labirintul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mitologic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ești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fără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scăpare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, un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fel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de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condamnat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Salvarea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ți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-o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oferă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stilul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LOGIC!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A1E909-094E-4154-87AC-D91A44106D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180" r="652"/>
          <a:stretch/>
        </p:blipFill>
        <p:spPr>
          <a:xfrm>
            <a:off x="0" y="3922643"/>
            <a:ext cx="4991312" cy="29353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297E8E-AFD6-4811-B392-CE846EE0B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602879" cy="313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714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1B364-2356-4683-97AB-00A9FC50D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8209" y="477079"/>
            <a:ext cx="4823791" cy="6380922"/>
          </a:xfrm>
        </p:spPr>
        <p:txBody>
          <a:bodyPr/>
          <a:lstStyle/>
          <a:p>
            <a:pPr marL="0" indent="0" algn="just">
              <a:buNone/>
            </a:pPr>
            <a:endParaRPr lang="en-US" sz="2800" dirty="0">
              <a:latin typeface="Constantia" panose="02030602050306030303" pitchFamily="18" charset="0"/>
            </a:endParaRPr>
          </a:p>
          <a:p>
            <a:pPr marL="0" indent="0" algn="just">
              <a:buNone/>
            </a:pPr>
            <a:endParaRPr lang="en-US" sz="2800" dirty="0">
              <a:latin typeface="Constantia" panose="02030602050306030303" pitchFamily="18" charset="0"/>
            </a:endParaRPr>
          </a:p>
          <a:p>
            <a:pPr marL="0" indent="0">
              <a:buNone/>
            </a:pPr>
            <a:endParaRPr lang="en-US" sz="2400" dirty="0">
              <a:latin typeface="Constantia" panose="02030602050306030303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Constantia" panose="02030602050306030303" pitchFamily="18" charset="0"/>
              </a:rPr>
              <a:t>De </a:t>
            </a:r>
            <a:r>
              <a:rPr lang="en-US" sz="2400" dirty="0" err="1">
                <a:latin typeface="Constantia" panose="02030602050306030303" pitchFamily="18" charset="0"/>
              </a:rPr>
              <a:t>ești</a:t>
            </a:r>
            <a:r>
              <a:rPr lang="en-US" sz="2400" dirty="0">
                <a:latin typeface="Constantia" panose="02030602050306030303" pitchFamily="18" charset="0"/>
              </a:rPr>
              <a:t> </a:t>
            </a:r>
            <a:r>
              <a:rPr lang="en-US" sz="2400" dirty="0" err="1">
                <a:latin typeface="Constantia" panose="02030602050306030303" pitchFamily="18" charset="0"/>
              </a:rPr>
              <a:t>atras</a:t>
            </a:r>
            <a:r>
              <a:rPr lang="en-US" sz="2400" dirty="0">
                <a:latin typeface="Constantia" panose="02030602050306030303" pitchFamily="18" charset="0"/>
              </a:rPr>
              <a:t> de </a:t>
            </a:r>
            <a:r>
              <a:rPr lang="en-US" sz="2400" dirty="0" err="1">
                <a:latin typeface="Constantia" panose="02030602050306030303" pitchFamily="18" charset="0"/>
              </a:rPr>
              <a:t>arte</a:t>
            </a:r>
            <a:r>
              <a:rPr lang="en-US" sz="2400" dirty="0">
                <a:latin typeface="Constantia" panose="02030602050306030303" pitchFamily="18" charset="0"/>
              </a:rPr>
              <a:t>, de tot </a:t>
            </a:r>
            <a:r>
              <a:rPr lang="en-US" sz="2400" dirty="0" err="1">
                <a:latin typeface="Constantia" panose="02030602050306030303" pitchFamily="18" charset="0"/>
              </a:rPr>
              <a:t>ce-i</a:t>
            </a:r>
            <a:r>
              <a:rPr lang="en-US" sz="2400" dirty="0">
                <a:latin typeface="Constantia" panose="02030602050306030303" pitchFamily="18" charset="0"/>
              </a:rPr>
              <a:t> </a:t>
            </a:r>
            <a:r>
              <a:rPr lang="en-US" sz="2400" dirty="0" err="1">
                <a:latin typeface="Constantia" panose="02030602050306030303" pitchFamily="18" charset="0"/>
              </a:rPr>
              <a:t>grandios</a:t>
            </a:r>
            <a:endParaRPr lang="en-US" sz="2400" dirty="0">
              <a:latin typeface="Constantia" panose="02030602050306030303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Constantia" panose="02030602050306030303" pitchFamily="18" charset="0"/>
              </a:rPr>
              <a:t>Sau </a:t>
            </a:r>
            <a:r>
              <a:rPr lang="en-US" sz="2400" dirty="0" err="1">
                <a:latin typeface="Constantia" panose="02030602050306030303" pitchFamily="18" charset="0"/>
              </a:rPr>
              <a:t>în</a:t>
            </a:r>
            <a:r>
              <a:rPr lang="en-US" sz="2400" dirty="0">
                <a:latin typeface="Constantia" panose="02030602050306030303" pitchFamily="18" charset="0"/>
              </a:rPr>
              <a:t> </a:t>
            </a:r>
            <a:r>
              <a:rPr lang="en-US" sz="2400" dirty="0" err="1">
                <a:latin typeface="Constantia" panose="02030602050306030303" pitchFamily="18" charset="0"/>
              </a:rPr>
              <a:t>grădină-ți</a:t>
            </a:r>
            <a:r>
              <a:rPr lang="en-US" sz="2400" dirty="0">
                <a:latin typeface="Constantia" panose="02030602050306030303" pitchFamily="18" charset="0"/>
              </a:rPr>
              <a:t> place </a:t>
            </a:r>
            <a:r>
              <a:rPr lang="en-US" sz="2400" dirty="0" err="1">
                <a:latin typeface="Constantia" panose="02030602050306030303" pitchFamily="18" charset="0"/>
              </a:rPr>
              <a:t>să</a:t>
            </a:r>
            <a:r>
              <a:rPr lang="en-US" sz="2400" dirty="0">
                <a:latin typeface="Constantia" panose="02030602050306030303" pitchFamily="18" charset="0"/>
              </a:rPr>
              <a:t> fie </a:t>
            </a:r>
            <a:r>
              <a:rPr lang="en-US" sz="2400" dirty="0" err="1">
                <a:latin typeface="Constantia" panose="02030602050306030303" pitchFamily="18" charset="0"/>
              </a:rPr>
              <a:t>rânduială</a:t>
            </a:r>
            <a:endParaRPr lang="en-US" sz="2400" dirty="0">
              <a:latin typeface="Constantia" panose="02030602050306030303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Constantia" panose="02030602050306030303" pitchFamily="18" charset="0"/>
              </a:rPr>
              <a:t>Pilot de </a:t>
            </a:r>
            <a:r>
              <a:rPr lang="en-US" sz="2400" dirty="0" err="1">
                <a:latin typeface="Constantia" panose="02030602050306030303" pitchFamily="18" charset="0"/>
              </a:rPr>
              <a:t>vrei</a:t>
            </a:r>
            <a:r>
              <a:rPr lang="en-US" sz="2400" dirty="0">
                <a:latin typeface="Constantia" panose="02030602050306030303" pitchFamily="18" charset="0"/>
              </a:rPr>
              <a:t> </a:t>
            </a:r>
            <a:r>
              <a:rPr lang="en-US" sz="2400" dirty="0" err="1">
                <a:latin typeface="Constantia" panose="02030602050306030303" pitchFamily="18" charset="0"/>
              </a:rPr>
              <a:t>să</a:t>
            </a:r>
            <a:r>
              <a:rPr lang="en-US" sz="2400" dirty="0">
                <a:latin typeface="Constantia" panose="02030602050306030303" pitchFamily="18" charset="0"/>
              </a:rPr>
              <a:t> </a:t>
            </a:r>
            <a:r>
              <a:rPr lang="en-US" sz="2400" dirty="0" err="1">
                <a:latin typeface="Constantia" panose="02030602050306030303" pitchFamily="18" charset="0"/>
              </a:rPr>
              <a:t>fii</a:t>
            </a:r>
            <a:r>
              <a:rPr lang="en-US" sz="2400" dirty="0">
                <a:latin typeface="Constantia" panose="02030602050306030303" pitchFamily="18" charset="0"/>
              </a:rPr>
              <a:t>, </a:t>
            </a:r>
            <a:r>
              <a:rPr lang="en-US" sz="2400" dirty="0" err="1">
                <a:latin typeface="Constantia" panose="02030602050306030303" pitchFamily="18" charset="0"/>
              </a:rPr>
              <a:t>să</a:t>
            </a:r>
            <a:r>
              <a:rPr lang="en-US" sz="2400" dirty="0">
                <a:latin typeface="Constantia" panose="02030602050306030303" pitchFamily="18" charset="0"/>
              </a:rPr>
              <a:t> </a:t>
            </a:r>
            <a:r>
              <a:rPr lang="en-US" sz="2400" dirty="0" err="1">
                <a:latin typeface="Constantia" panose="02030602050306030303" pitchFamily="18" charset="0"/>
              </a:rPr>
              <a:t>zbori</a:t>
            </a:r>
            <a:r>
              <a:rPr lang="en-US" sz="2400" dirty="0">
                <a:latin typeface="Constantia" panose="02030602050306030303" pitchFamily="18" charset="0"/>
              </a:rPr>
              <a:t> </a:t>
            </a:r>
            <a:r>
              <a:rPr lang="en-US" sz="2400" dirty="0" err="1">
                <a:latin typeface="Constantia" panose="02030602050306030303" pitchFamily="18" charset="0"/>
              </a:rPr>
              <a:t>în</a:t>
            </a:r>
            <a:r>
              <a:rPr lang="en-US" sz="2400" dirty="0">
                <a:latin typeface="Constantia" panose="02030602050306030303" pitchFamily="18" charset="0"/>
              </a:rPr>
              <a:t> Cosmos</a:t>
            </a:r>
          </a:p>
          <a:p>
            <a:pPr marL="0" indent="0">
              <a:buNone/>
            </a:pPr>
            <a:r>
              <a:rPr lang="en-US" sz="2400" dirty="0" err="1">
                <a:latin typeface="Constantia" panose="02030602050306030303" pitchFamily="18" charset="0"/>
              </a:rPr>
              <a:t>Alegi</a:t>
            </a:r>
            <a:r>
              <a:rPr lang="en-US" sz="2400" dirty="0">
                <a:latin typeface="Constantia" panose="02030602050306030303" pitchFamily="18" charset="0"/>
              </a:rPr>
              <a:t> INTELIGENȚA SPAȚIALĂ!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AD842E-4475-420A-BC95-B97C0D28B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73389" cy="36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20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C08E7-B63C-4329-B27B-333BBEF8F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279" y="437322"/>
            <a:ext cx="6917634" cy="6420678"/>
          </a:xfrm>
        </p:spPr>
        <p:txBody>
          <a:bodyPr>
            <a:normAutofit/>
          </a:bodyPr>
          <a:lstStyle/>
          <a:p>
            <a:b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De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știi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cânta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”Aida” cu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vocea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trombonul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concertezi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la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Londra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Balșoi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Teatr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sau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Scala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poți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face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arpegii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punând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diapazonul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Caracteristică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e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sfera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MUZICALĂ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05B761-C65A-4DEA-B96E-9033EF8EE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0" y="0"/>
            <a:ext cx="533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429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BC7B0-2062-4BC4-8301-AA3A74D16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6651118" cy="4996070"/>
          </a:xfrm>
        </p:spPr>
        <p:txBody>
          <a:bodyPr>
            <a:normAutofit/>
          </a:bodyPr>
          <a:lstStyle/>
          <a:p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Dacă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îndemânarea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este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îți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e talent,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știi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Din sport,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balet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teatru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tu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poți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obține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fală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!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De-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ți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place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medicina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atunci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chirurg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să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fii</a:t>
            </a:r>
            <a:b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2800" dirty="0" err="1">
                <a:solidFill>
                  <a:schemeClr val="tx1"/>
                </a:solidFill>
                <a:latin typeface="Constantia" panose="02030602050306030303" pitchFamily="18" charset="0"/>
              </a:rPr>
              <a:t>Căci</a:t>
            </a:r>
            <a:r>
              <a:rPr lang="en-US" sz="2800" dirty="0">
                <a:solidFill>
                  <a:schemeClr val="tx1"/>
                </a:solidFill>
                <a:latin typeface="Constantia" panose="02030602050306030303" pitchFamily="18" charset="0"/>
              </a:rPr>
              <a:t> ai INTELIGENȚA CORPORALĂ!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50B9A26-A479-46E8-A698-89C21F7C3D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58539" y="0"/>
            <a:ext cx="433346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93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975A0-8C40-43D2-A4C0-BBD190DC8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9250" y="1645961"/>
            <a:ext cx="6212749" cy="4184995"/>
          </a:xfrm>
        </p:spPr>
        <p:txBody>
          <a:bodyPr>
            <a:normAutofit fontScale="90000"/>
          </a:bodyPr>
          <a:lstStyle/>
          <a:p>
            <a:b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b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De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ești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cumva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sensibil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,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empatic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,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săritor</a:t>
            </a:r>
            <a:b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Și-ți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 place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să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rezolvi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 o stare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anormală</a:t>
            </a:r>
            <a:b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Poți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deveni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 un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lider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, manager, </a:t>
            </a: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profesor</a:t>
            </a:r>
            <a:b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</a:br>
            <a:r>
              <a:rPr lang="en-US" sz="3100" dirty="0" err="1">
                <a:solidFill>
                  <a:schemeClr val="tx1"/>
                </a:solidFill>
                <a:latin typeface="Constantia" panose="02030602050306030303" pitchFamily="18" charset="0"/>
              </a:rPr>
              <a:t>Clar</a:t>
            </a:r>
            <a:r>
              <a:rPr lang="en-US" sz="3100" dirty="0">
                <a:solidFill>
                  <a:schemeClr val="tx1"/>
                </a:solidFill>
                <a:latin typeface="Constantia" panose="02030602050306030303" pitchFamily="18" charset="0"/>
              </a:rPr>
              <a:t> ai INTELIGENȚA SOCIALĂ!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733DCF2-4A59-411F-9F6F-EC5417E8D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58177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26712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77</TotalTime>
  <Words>396</Words>
  <Application>Microsoft Office PowerPoint</Application>
  <PresentationFormat>Widescreen</PresentationFormat>
  <Paragraphs>30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Constantia</vt:lpstr>
      <vt:lpstr>Trebuchet MS</vt:lpstr>
      <vt:lpstr>Wingdings 3</vt:lpstr>
      <vt:lpstr>Facet</vt:lpstr>
      <vt:lpstr>Andronache Ioana-Alexandra Facultatea de Istorie </vt:lpstr>
      <vt:lpstr>PowerPoint Presentation</vt:lpstr>
      <vt:lpstr>PowerPoint Presentation</vt:lpstr>
      <vt:lpstr>PowerPoint Presentation</vt:lpstr>
      <vt:lpstr>    Când calcule complexe, te țin în loc blocat Ca monstru-n labirintul mitologic Și ești fără scăpare, un fel de condamnat Salvarea ți-o oferă stilul LOGIC! </vt:lpstr>
      <vt:lpstr>PowerPoint Presentation</vt:lpstr>
      <vt:lpstr>    De știi cânta ”Aida” cu vocea și trombonul Și concertezi la Londra, Balșoi Teatr sau Scala Și poți face arpegii, punând diapazonul Caracteristică e sfera MUZICALĂ </vt:lpstr>
      <vt:lpstr>    Dacă îndemânarea este  îți e talent, să știi Din sport, balet și teatru, tu poți obține fală! De-ți place medicina atunci chirurg să fii Căci ai INTELIGENȚA CORPORALĂ! </vt:lpstr>
      <vt:lpstr>  De ești cumva sensibil, empatic, săritor Și-ți place să rezolvi o stare anormală Poți deveni un lider, manager, profesor Clar ai INTELIGENȚA SOCIALĂ! </vt:lpstr>
      <vt:lpstr>     Dacă în schimb stai singur și ești contemplativ Și nu ții cont de alții, ci de propria scală Introspectiv adesea, auto-reflexiv Ai sigur partea INTRAPERSONALĂ! </vt:lpstr>
      <vt:lpstr>    Să cauți printre stele, a lumii temelie Sperând să afli scumpa ”piatră filosofală” Să cugeți despre moarte și lumea ce-o să vie Atunci  ai forma EXISTENȚIALĂ! </vt:lpstr>
      <vt:lpstr>     Eu protejez natura și apăr biosfera Și tot ce-i viu îmi place – sunt o ecologistă Mă preocupă starea planetei noastre, Terra Deci  mă bazez pe cea NATURALISTĂ!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Andronache Ioana-Alexandra Facultatea de Istorie </dc:title>
  <dc:creator>ALEXANDRA ANDRONACHE</dc:creator>
  <cp:lastModifiedBy>ALEXANDRA ANDRONACHE</cp:lastModifiedBy>
  <cp:revision>9</cp:revision>
  <dcterms:created xsi:type="dcterms:W3CDTF">2021-04-29T08:37:24Z</dcterms:created>
  <dcterms:modified xsi:type="dcterms:W3CDTF">2021-04-29T09:55:15Z</dcterms:modified>
</cp:coreProperties>
</file>

<file path=docProps/thumbnail.jpeg>
</file>